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"/>
  </p:notesMasterIdLst>
  <p:sldIdLst>
    <p:sldId id="295" r:id="rId2"/>
    <p:sldId id="296" r:id="rId3"/>
  </p:sldIdLst>
  <p:sldSz cx="7315200" cy="9601200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024" userDrawn="1">
          <p15:clr>
            <a:srgbClr val="A4A3A4"/>
          </p15:clr>
        </p15:guide>
        <p15:guide id="2" pos="230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E732E"/>
    <a:srgbClr val="A2DC00"/>
    <a:srgbClr val="6EB480"/>
    <a:srgbClr val="13C984"/>
    <a:srgbClr val="0000FF"/>
    <a:srgbClr val="FF3300"/>
    <a:srgbClr val="FFD2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14" d="100"/>
          <a:sy n="114" d="100"/>
        </p:scale>
        <p:origin x="3774" y="114"/>
      </p:cViewPr>
      <p:guideLst>
        <p:guide orient="horz" pos="3024"/>
        <p:guide pos="2304"/>
      </p:guideLst>
    </p:cSldViewPr>
  </p:slideViewPr>
  <p:outlineViewPr>
    <p:cViewPr>
      <p:scale>
        <a:sx n="25" d="100"/>
        <a:sy n="25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r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fld id="{5AC6D670-253B-428D-9815-6E86A81BA51D}" type="datetimeFigureOut">
              <a:rPr lang="en-US"/>
              <a:pPr>
                <a:defRPr/>
              </a:pPr>
              <a:t>8/5/2020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124075" y="685800"/>
            <a:ext cx="260985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35" tIns="45718" rIns="91435" bIns="45718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35" tIns="45718" rIns="91435" bIns="45718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 anchor="b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35" tIns="45718" rIns="91435" bIns="45718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FA047EF8-B88D-4A00-9E4B-E03EF2A5EBDF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8538257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2122488" y="685800"/>
            <a:ext cx="2613025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09" indent="-285734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293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112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28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461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63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8810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598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8D8C0914-212D-4ECC-9E8E-407E0B1F1248}" type="slidenum">
              <a:rPr lang="en-US" altLang="en-US"/>
              <a:pPr eaLnBrk="1" hangingPunct="1"/>
              <a:t>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498351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49276" y="2982914"/>
            <a:ext cx="6216650" cy="20574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96964" y="5440364"/>
            <a:ext cx="5121275" cy="2454275"/>
          </a:xfrm>
        </p:spPr>
        <p:txBody>
          <a:bodyPr/>
          <a:lstStyle>
            <a:lvl1pPr marL="0" indent="0" algn="ctr">
              <a:buNone/>
              <a:defRPr/>
            </a:lvl1pPr>
            <a:lvl2pPr marL="457198" indent="0" algn="ctr">
              <a:buNone/>
              <a:defRPr/>
            </a:lvl2pPr>
            <a:lvl3pPr marL="914394" indent="0" algn="ctr">
              <a:buNone/>
              <a:defRPr/>
            </a:lvl3pPr>
            <a:lvl4pPr marL="1371591" indent="0" algn="ctr">
              <a:buNone/>
              <a:defRPr/>
            </a:lvl4pPr>
            <a:lvl5pPr marL="1828789" indent="0" algn="ctr">
              <a:buNone/>
              <a:defRPr/>
            </a:lvl5pPr>
            <a:lvl6pPr marL="2285985" indent="0" algn="ctr">
              <a:buNone/>
              <a:defRPr/>
            </a:lvl6pPr>
            <a:lvl7pPr marL="2743183" indent="0" algn="ctr">
              <a:buNone/>
              <a:defRPr/>
            </a:lvl7pPr>
            <a:lvl8pPr marL="3200380" indent="0" algn="ctr">
              <a:buNone/>
              <a:defRPr/>
            </a:lvl8pPr>
            <a:lvl9pPr marL="3657577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F3C391F-2397-4EFE-8734-AE1168EFE984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89335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4BF3FC8-C5FA-4FD8-A8B0-317D401982B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908911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303838" y="385764"/>
            <a:ext cx="1646237" cy="8189912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65125" y="385764"/>
            <a:ext cx="4786313" cy="818991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CBDAE8C-95AB-4E83-9532-B33BAF68C75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402445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B04F048-2965-4C5B-B47F-ECE7ADE520A1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104249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7850" y="6169025"/>
            <a:ext cx="6218238" cy="1908176"/>
          </a:xfrm>
        </p:spPr>
        <p:txBody>
          <a:bodyPr anchor="t"/>
          <a:lstStyle>
            <a:lvl1pPr algn="l">
              <a:defRPr sz="4001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77850" y="4068763"/>
            <a:ext cx="6218238" cy="2100263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198" indent="0">
              <a:buNone/>
              <a:defRPr sz="1799"/>
            </a:lvl2pPr>
            <a:lvl3pPr marL="914394" indent="0">
              <a:buNone/>
              <a:defRPr sz="1600"/>
            </a:lvl3pPr>
            <a:lvl4pPr marL="1371591" indent="0">
              <a:buNone/>
              <a:defRPr sz="1400"/>
            </a:lvl4pPr>
            <a:lvl5pPr marL="1828789" indent="0">
              <a:buNone/>
              <a:defRPr sz="1400"/>
            </a:lvl5pPr>
            <a:lvl6pPr marL="2285985" indent="0">
              <a:buNone/>
              <a:defRPr sz="1400"/>
            </a:lvl6pPr>
            <a:lvl7pPr marL="2743183" indent="0">
              <a:buNone/>
              <a:defRPr sz="1400"/>
            </a:lvl7pPr>
            <a:lvl8pPr marL="3200380" indent="0">
              <a:buNone/>
              <a:defRPr sz="1400"/>
            </a:lvl8pPr>
            <a:lvl9pPr marL="3657577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F789D00-FD34-4D32-9E95-64146662CC7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129206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65126" y="2239964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1"/>
            </a:lvl2pPr>
            <a:lvl3pPr>
              <a:defRPr sz="2000"/>
            </a:lvl3pPr>
            <a:lvl4pPr>
              <a:defRPr sz="1799"/>
            </a:lvl4pPr>
            <a:lvl5pPr>
              <a:defRPr sz="1799"/>
            </a:lvl5pPr>
            <a:lvl6pPr>
              <a:defRPr sz="1799"/>
            </a:lvl6pPr>
            <a:lvl7pPr>
              <a:defRPr sz="1799"/>
            </a:lvl7pPr>
            <a:lvl8pPr>
              <a:defRPr sz="1799"/>
            </a:lvl8pPr>
            <a:lvl9pPr>
              <a:defRPr sz="17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733801" y="2239964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1"/>
            </a:lvl2pPr>
            <a:lvl3pPr>
              <a:defRPr sz="2000"/>
            </a:lvl3pPr>
            <a:lvl4pPr>
              <a:defRPr sz="1799"/>
            </a:lvl4pPr>
            <a:lvl5pPr>
              <a:defRPr sz="1799"/>
            </a:lvl5pPr>
            <a:lvl6pPr>
              <a:defRPr sz="1799"/>
            </a:lvl6pPr>
            <a:lvl7pPr>
              <a:defRPr sz="1799"/>
            </a:lvl7pPr>
            <a:lvl8pPr>
              <a:defRPr sz="1799"/>
            </a:lvl8pPr>
            <a:lvl9pPr>
              <a:defRPr sz="17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8F2F13A-F27E-47F9-831E-80C0569FCDAD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809407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6" y="384175"/>
            <a:ext cx="6584950" cy="16002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65126" y="2149476"/>
            <a:ext cx="3232150" cy="895349"/>
          </a:xfrm>
        </p:spPr>
        <p:txBody>
          <a:bodyPr anchor="b"/>
          <a:lstStyle>
            <a:lvl1pPr marL="0" indent="0">
              <a:buNone/>
              <a:defRPr sz="2401" b="1"/>
            </a:lvl1pPr>
            <a:lvl2pPr marL="457198" indent="0">
              <a:buNone/>
              <a:defRPr sz="2000" b="1"/>
            </a:lvl2pPr>
            <a:lvl3pPr marL="914394" indent="0">
              <a:buNone/>
              <a:defRPr sz="1799" b="1"/>
            </a:lvl3pPr>
            <a:lvl4pPr marL="1371591" indent="0">
              <a:buNone/>
              <a:defRPr sz="1600" b="1"/>
            </a:lvl4pPr>
            <a:lvl5pPr marL="1828789" indent="0">
              <a:buNone/>
              <a:defRPr sz="1600" b="1"/>
            </a:lvl5pPr>
            <a:lvl6pPr marL="2285985" indent="0">
              <a:buNone/>
              <a:defRPr sz="1600" b="1"/>
            </a:lvl6pPr>
            <a:lvl7pPr marL="2743183" indent="0">
              <a:buNone/>
              <a:defRPr sz="1600" b="1"/>
            </a:lvl7pPr>
            <a:lvl8pPr marL="3200380" indent="0">
              <a:buNone/>
              <a:defRPr sz="1600" b="1"/>
            </a:lvl8pPr>
            <a:lvl9pPr marL="3657577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65126" y="3044826"/>
            <a:ext cx="3232150" cy="5532438"/>
          </a:xfrm>
        </p:spPr>
        <p:txBody>
          <a:bodyPr/>
          <a:lstStyle>
            <a:lvl1pPr>
              <a:defRPr sz="2401"/>
            </a:lvl1pPr>
            <a:lvl2pPr>
              <a:defRPr sz="2000"/>
            </a:lvl2pPr>
            <a:lvl3pPr>
              <a:defRPr sz="1799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716338" y="2149476"/>
            <a:ext cx="3233737" cy="895349"/>
          </a:xfrm>
        </p:spPr>
        <p:txBody>
          <a:bodyPr anchor="b"/>
          <a:lstStyle>
            <a:lvl1pPr marL="0" indent="0">
              <a:buNone/>
              <a:defRPr sz="2401" b="1"/>
            </a:lvl1pPr>
            <a:lvl2pPr marL="457198" indent="0">
              <a:buNone/>
              <a:defRPr sz="2000" b="1"/>
            </a:lvl2pPr>
            <a:lvl3pPr marL="914394" indent="0">
              <a:buNone/>
              <a:defRPr sz="1799" b="1"/>
            </a:lvl3pPr>
            <a:lvl4pPr marL="1371591" indent="0">
              <a:buNone/>
              <a:defRPr sz="1600" b="1"/>
            </a:lvl4pPr>
            <a:lvl5pPr marL="1828789" indent="0">
              <a:buNone/>
              <a:defRPr sz="1600" b="1"/>
            </a:lvl5pPr>
            <a:lvl6pPr marL="2285985" indent="0">
              <a:buNone/>
              <a:defRPr sz="1600" b="1"/>
            </a:lvl6pPr>
            <a:lvl7pPr marL="2743183" indent="0">
              <a:buNone/>
              <a:defRPr sz="1600" b="1"/>
            </a:lvl7pPr>
            <a:lvl8pPr marL="3200380" indent="0">
              <a:buNone/>
              <a:defRPr sz="1600" b="1"/>
            </a:lvl8pPr>
            <a:lvl9pPr marL="3657577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716338" y="3044826"/>
            <a:ext cx="3233737" cy="5532438"/>
          </a:xfrm>
        </p:spPr>
        <p:txBody>
          <a:bodyPr/>
          <a:lstStyle>
            <a:lvl1pPr>
              <a:defRPr sz="2401"/>
            </a:lvl1pPr>
            <a:lvl2pPr>
              <a:defRPr sz="2000"/>
            </a:lvl2pPr>
            <a:lvl3pPr>
              <a:defRPr sz="1799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3E0EE2A-3D02-4D2C-8A24-F93C3386817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79941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CD209F9-2077-4338-9B24-EB225E387EA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662680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BAA1AA7-DEEC-4D20-95D0-AF1824F715D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915817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5" y="382588"/>
            <a:ext cx="2406650" cy="162718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60675" y="382589"/>
            <a:ext cx="4089400" cy="819467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1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65125" y="2009775"/>
            <a:ext cx="2406650" cy="6567488"/>
          </a:xfrm>
        </p:spPr>
        <p:txBody>
          <a:bodyPr/>
          <a:lstStyle>
            <a:lvl1pPr marL="0" indent="0">
              <a:buNone/>
              <a:defRPr sz="1400"/>
            </a:lvl1pPr>
            <a:lvl2pPr marL="457198" indent="0">
              <a:buNone/>
              <a:defRPr sz="1200"/>
            </a:lvl2pPr>
            <a:lvl3pPr marL="914394" indent="0">
              <a:buNone/>
              <a:defRPr sz="1000"/>
            </a:lvl3pPr>
            <a:lvl4pPr marL="1371591" indent="0">
              <a:buNone/>
              <a:defRPr sz="900"/>
            </a:lvl4pPr>
            <a:lvl5pPr marL="1828789" indent="0">
              <a:buNone/>
              <a:defRPr sz="900"/>
            </a:lvl5pPr>
            <a:lvl6pPr marL="2285985" indent="0">
              <a:buNone/>
              <a:defRPr sz="900"/>
            </a:lvl6pPr>
            <a:lvl7pPr marL="2743183" indent="0">
              <a:buNone/>
              <a:defRPr sz="900"/>
            </a:lvl7pPr>
            <a:lvl8pPr marL="3200380" indent="0">
              <a:buNone/>
              <a:defRPr sz="900"/>
            </a:lvl8pPr>
            <a:lvl9pPr marL="3657577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FBC847F-FBEE-49DD-B75D-EA8B80623A8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955788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3514" y="6721476"/>
            <a:ext cx="4389437" cy="792163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433514" y="857250"/>
            <a:ext cx="4389437" cy="5761038"/>
          </a:xfrm>
        </p:spPr>
        <p:txBody>
          <a:bodyPr/>
          <a:lstStyle>
            <a:lvl1pPr marL="0" indent="0">
              <a:buNone/>
              <a:defRPr sz="3200"/>
            </a:lvl1pPr>
            <a:lvl2pPr marL="457198" indent="0">
              <a:buNone/>
              <a:defRPr sz="2800"/>
            </a:lvl2pPr>
            <a:lvl3pPr marL="914394" indent="0">
              <a:buNone/>
              <a:defRPr sz="2401"/>
            </a:lvl3pPr>
            <a:lvl4pPr marL="1371591" indent="0">
              <a:buNone/>
              <a:defRPr sz="2000"/>
            </a:lvl4pPr>
            <a:lvl5pPr marL="1828789" indent="0">
              <a:buNone/>
              <a:defRPr sz="2000"/>
            </a:lvl5pPr>
            <a:lvl6pPr marL="2285985" indent="0">
              <a:buNone/>
              <a:defRPr sz="2000"/>
            </a:lvl6pPr>
            <a:lvl7pPr marL="2743183" indent="0">
              <a:buNone/>
              <a:defRPr sz="2000"/>
            </a:lvl7pPr>
            <a:lvl8pPr marL="3200380" indent="0">
              <a:buNone/>
              <a:defRPr sz="2000"/>
            </a:lvl8pPr>
            <a:lvl9pPr marL="3657577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33514" y="7513639"/>
            <a:ext cx="4389437" cy="1127125"/>
          </a:xfrm>
        </p:spPr>
        <p:txBody>
          <a:bodyPr/>
          <a:lstStyle>
            <a:lvl1pPr marL="0" indent="0">
              <a:buNone/>
              <a:defRPr sz="1400"/>
            </a:lvl1pPr>
            <a:lvl2pPr marL="457198" indent="0">
              <a:buNone/>
              <a:defRPr sz="1200"/>
            </a:lvl2pPr>
            <a:lvl3pPr marL="914394" indent="0">
              <a:buNone/>
              <a:defRPr sz="1000"/>
            </a:lvl3pPr>
            <a:lvl4pPr marL="1371591" indent="0">
              <a:buNone/>
              <a:defRPr sz="900"/>
            </a:lvl4pPr>
            <a:lvl5pPr marL="1828789" indent="0">
              <a:buNone/>
              <a:defRPr sz="900"/>
            </a:lvl5pPr>
            <a:lvl6pPr marL="2285985" indent="0">
              <a:buNone/>
              <a:defRPr sz="900"/>
            </a:lvl6pPr>
            <a:lvl7pPr marL="2743183" indent="0">
              <a:buNone/>
              <a:defRPr sz="900"/>
            </a:lvl7pPr>
            <a:lvl8pPr marL="3200380" indent="0">
              <a:buNone/>
              <a:defRPr sz="900"/>
            </a:lvl8pPr>
            <a:lvl9pPr marL="3657577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0D4F937-0CC9-4849-9BE2-3B60A20EEB57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26018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65126" y="385763"/>
            <a:ext cx="6584950" cy="1600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65126" y="2239964"/>
            <a:ext cx="6584950" cy="6335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365126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2498726" y="8742363"/>
            <a:ext cx="23177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ctr"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5241926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r">
              <a:defRPr sz="1500"/>
            </a:lvl1pPr>
          </a:lstStyle>
          <a:p>
            <a:fld id="{DEFE8711-5BC4-40A5-ABA4-6B0D0BEF4174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+mj-lt"/>
          <a:ea typeface="ＭＳ Ｐゴシック" charset="-128"/>
          <a:cs typeface="ＭＳ Ｐゴシック" charset="-128"/>
        </a:defRPr>
      </a:lvl1pPr>
      <a:lvl2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2pPr>
      <a:lvl3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3pPr>
      <a:lvl4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4pPr>
      <a:lvl5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5pPr>
      <a:lvl6pPr marL="457198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6pPr>
      <a:lvl7pPr marL="914394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7pPr>
      <a:lvl8pPr marL="1371591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8pPr>
      <a:lvl9pPr marL="1828789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9pPr>
    </p:titleStyle>
    <p:bodyStyle>
      <a:lvl1pPr marL="361948" indent="-361948" algn="l" defTabSz="966782" rtl="0" eaLnBrk="0" fontAlgn="base" hangingPunct="0">
        <a:spcBef>
          <a:spcPct val="20000"/>
        </a:spcBef>
        <a:spcAft>
          <a:spcPct val="0"/>
        </a:spcAft>
        <a:buChar char="•"/>
        <a:defRPr sz="3399">
          <a:solidFill>
            <a:schemeClr val="tx1"/>
          </a:solidFill>
          <a:latin typeface="+mn-lt"/>
          <a:ea typeface="ＭＳ Ｐゴシック" charset="-128"/>
          <a:cs typeface="ＭＳ Ｐゴシック" charset="-128"/>
        </a:defRPr>
      </a:lvl1pPr>
      <a:lvl2pPr marL="785808" indent="-303211" algn="l" defTabSz="966782" rtl="0" eaLnBrk="0" fontAlgn="base" hangingPunct="0">
        <a:spcBef>
          <a:spcPct val="20000"/>
        </a:spcBef>
        <a:spcAft>
          <a:spcPct val="0"/>
        </a:spcAft>
        <a:buChar char="–"/>
        <a:defRPr sz="30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2pPr>
      <a:lvl3pPr marL="1208080" indent="-241298" algn="l" defTabSz="966782" rtl="0" eaLnBrk="0" fontAlgn="base" hangingPunct="0">
        <a:spcBef>
          <a:spcPct val="20000"/>
        </a:spcBef>
        <a:spcAft>
          <a:spcPct val="0"/>
        </a:spcAft>
        <a:buChar char="•"/>
        <a:defRPr sz="25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3pPr>
      <a:lvl4pPr marL="1692264" indent="-242886" algn="l" defTabSz="966782" rtl="0" eaLnBrk="0" fontAlgn="base" hangingPunct="0">
        <a:spcBef>
          <a:spcPct val="20000"/>
        </a:spcBef>
        <a:spcAft>
          <a:spcPct val="0"/>
        </a:spcAft>
        <a:buChar char="–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4pPr>
      <a:lvl5pPr marL="2174861" indent="-241298" algn="l" defTabSz="966782" rtl="0" eaLnBrk="0" fontAlgn="base" hangingPunct="0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5pPr>
      <a:lvl6pPr marL="2632059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6pPr>
      <a:lvl7pPr marL="3089256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7pPr>
      <a:lvl8pPr marL="3546452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8pPr>
      <a:lvl9pPr marL="4003650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1pPr>
      <a:lvl2pPr marL="457198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2pPr>
      <a:lvl3pPr marL="914394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3pPr>
      <a:lvl4pPr marL="1371591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4pPr>
      <a:lvl5pPr marL="1828789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5pPr>
      <a:lvl6pPr marL="2285985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6pPr>
      <a:lvl7pPr marL="2743183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7pPr>
      <a:lvl8pPr marL="3200380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8pPr>
      <a:lvl9pPr marL="3657577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Group 29"/>
          <p:cNvGraphicFramePr>
            <a:graphicFrameLocks noGrp="1"/>
          </p:cNvGraphicFramePr>
          <p:nvPr/>
        </p:nvGraphicFramePr>
        <p:xfrm>
          <a:off x="180476" y="223710"/>
          <a:ext cx="7025777" cy="2885628"/>
        </p:xfrm>
        <a:graphic>
          <a:graphicData uri="http://schemas.openxmlformats.org/drawingml/2006/table">
            <a:tbl>
              <a:tblPr/>
              <a:tblGrid>
                <a:gridCol w="10802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94404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014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82736"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</a:rPr>
                        <a:t>Dothan Gun Club – USPSA Match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Mixtape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Course Designer : Drew Coleman</a:t>
                      </a:r>
                    </a:p>
                  </a:txBody>
                  <a:tcPr marL="45720" marR="4572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30 rounds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14 USPSA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 mini popper, 1 pepper popper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Equipment List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12 wall feet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Max trap + activator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2 50% hard cover, consider mixing a tuxedo or 2 in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SETUP NOTE: check stage flow and consider omitting the far-right small wall next to the hard cover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46738866"/>
                  </a:ext>
                </a:extLst>
              </a:tr>
            </a:tbl>
          </a:graphicData>
        </a:graphic>
      </p:graphicFrame>
      <p:pic>
        <p:nvPicPr>
          <p:cNvPr id="184" name="Picture 18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236" y="223711"/>
            <a:ext cx="696892" cy="950306"/>
          </a:xfrm>
          <a:prstGeom prst="rect">
            <a:avLst/>
          </a:prstGeom>
        </p:spPr>
      </p:pic>
      <p:pic>
        <p:nvPicPr>
          <p:cNvPr id="185" name="Picture 184"/>
          <p:cNvPicPr>
            <a:picLocks noChangeAspect="1"/>
          </p:cNvPicPr>
          <p:nvPr/>
        </p:nvPicPr>
        <p:blipFill>
          <a:blip r:embed="rId4">
            <a:lum bright="-50000"/>
            <a:alphaModFix/>
          </a:blip>
          <a:srcRect/>
          <a:stretch>
            <a:fillRect/>
          </a:stretch>
        </p:blipFill>
        <p:spPr bwMode="auto">
          <a:xfrm>
            <a:off x="6371772" y="223710"/>
            <a:ext cx="834480" cy="837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067FE39E-135B-4239-841A-B65F0348E07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0476" y="3556001"/>
            <a:ext cx="7025776" cy="3786064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385E329-E79C-4039-BFCF-DCB1C2897DEA}"/>
              </a:ext>
            </a:extLst>
          </p:cNvPr>
          <p:cNvSpPr txBox="1"/>
          <p:nvPr/>
        </p:nvSpPr>
        <p:spPr>
          <a:xfrm>
            <a:off x="341833" y="384562"/>
            <a:ext cx="6699903" cy="53553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Mixtape</a:t>
            </a:r>
          </a:p>
          <a:p>
            <a:pPr algn="ctr"/>
            <a:r>
              <a:rPr lang="en-US" b="1" dirty="0"/>
              <a:t>Written Stage Briefing</a:t>
            </a:r>
          </a:p>
          <a:p>
            <a:r>
              <a:rPr lang="en-US" dirty="0"/>
              <a:t>Mixtape is a 30 round, 150 point, Comstock field course. There are 14 USPSA targets, 1 pepper popper, and 1 USPSA mini popper. The best 2 hits on paper will score, and steel must fall to score. The start signal is audible.</a:t>
            </a:r>
          </a:p>
          <a:p>
            <a:endParaRPr lang="en-US" dirty="0"/>
          </a:p>
          <a:p>
            <a:r>
              <a:rPr lang="en-US" dirty="0"/>
              <a:t>The max trap is activated by the pepper popper, and is not a disappearing target. Please check the activator prior to walkthrough and set it the same way every time.</a:t>
            </a:r>
          </a:p>
          <a:p>
            <a:endParaRPr lang="en-US" dirty="0"/>
          </a:p>
          <a:p>
            <a:r>
              <a:rPr lang="en-US" dirty="0"/>
              <a:t>Handgun start position is both feet on either set of X’s, wrists below belt. Handgun is loaded and holstered.</a:t>
            </a:r>
          </a:p>
          <a:p>
            <a:endParaRPr lang="en-US" dirty="0"/>
          </a:p>
          <a:p>
            <a:r>
              <a:rPr lang="en-US" dirty="0"/>
              <a:t>PCC start position is both feet on either set of X’s. Loaded carbine is held with both hands, stock on belt, safety on.</a:t>
            </a:r>
          </a:p>
          <a:p>
            <a:endParaRPr lang="en-US" dirty="0"/>
          </a:p>
          <a:p>
            <a:r>
              <a:rPr lang="en-US" dirty="0"/>
              <a:t>On start signal, engage targets as they become available from within the shooting area.</a:t>
            </a:r>
          </a:p>
        </p:txBody>
      </p:sp>
    </p:spTree>
    <p:extLst>
      <p:ext uri="{BB962C8B-B14F-4D97-AF65-F5344CB8AC3E}">
        <p14:creationId xmlns:p14="http://schemas.microsoft.com/office/powerpoint/2010/main" val="3880869993"/>
      </p:ext>
    </p:extLst>
  </p:cSld>
  <p:clrMapOvr>
    <a:masterClrMapping/>
  </p:clrMapOvr>
</p:sld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1541</TotalTime>
  <Words>217</Words>
  <Application>Microsoft Office PowerPoint</Application>
  <PresentationFormat>Custom</PresentationFormat>
  <Paragraphs>23</Paragraphs>
  <Slides>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5" baseType="lpstr">
      <vt:lpstr>Arial</vt:lpstr>
      <vt:lpstr>Calibri</vt:lpstr>
      <vt:lpstr>Default Design</vt:lpstr>
      <vt:lpstr>PowerPoint Presentation</vt:lpstr>
      <vt:lpstr>PowerPoint Presentation</vt:lpstr>
    </vt:vector>
  </TitlesOfParts>
  <Company>TAPS-Area 8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Stage Design Template</dc:title>
  <dc:subject>Stage Template</dc:subject>
  <dc:creator>Larry J. Eckert</dc:creator>
  <cp:keywords>stages, course design, shooting</cp:keywords>
  <cp:lastModifiedBy>Drew Coleman</cp:lastModifiedBy>
  <cp:revision>218</cp:revision>
  <cp:lastPrinted>2016-01-15T21:54:08Z</cp:lastPrinted>
  <dcterms:created xsi:type="dcterms:W3CDTF">2002-08-21T12:11:08Z</dcterms:created>
  <dcterms:modified xsi:type="dcterms:W3CDTF">2020-08-05T19:30:10Z</dcterms:modified>
  <cp:category>Shooting</cp:category>
</cp:coreProperties>
</file>

<file path=docProps/thumbnail.jpeg>
</file>